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5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63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12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1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83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81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68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31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92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22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1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37E2-4930-4BB1-9D75-1D7420B037CA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671A-5D50-434D-9B5A-F95A40CCB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93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548680"/>
            <a:ext cx="360040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Gras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9632" y="3356992"/>
            <a:ext cx="36004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Gervigras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36096" y="1628800"/>
            <a:ext cx="201622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Aðalvöllur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96336" y="2204864"/>
            <a:ext cx="3600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Stúka</a:t>
            </a:r>
          </a:p>
        </p:txBody>
      </p:sp>
      <p:sp>
        <p:nvSpPr>
          <p:cNvPr id="8" name="Rectangle 7"/>
          <p:cNvSpPr/>
          <p:nvPr/>
        </p:nvSpPr>
        <p:spPr>
          <a:xfrm>
            <a:off x="6516216" y="836712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2220000">
            <a:off x="7049436" y="548680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72400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Grillhús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7920372" y="2101498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12360" y="15475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Matsalur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776356" y="1340768"/>
            <a:ext cx="1080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619672" y="54868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Andrésína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19672" y="1124744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Mína Mús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11960" y="54868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Gilbert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35896" y="3356992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Georg Gírlausi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39752" y="450912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Andrés Önd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39752" y="3933056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Plútó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339752" y="3356992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Jóakim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619672" y="1700808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Ripp, Rapp og Rupp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915816" y="54868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Una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915816" y="1124744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Himbrimi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19672" y="2276872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Amma Önd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635896" y="450912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Mikki Mús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156176" y="3284984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Svarti Pétur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915816" y="1700808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Bjarnabófar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915816" y="2276872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Hábeinn Heppni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635896" y="3933056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Guffi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156176" y="2708920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Maddama Mimm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56176" y="2132856"/>
            <a:ext cx="129614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Bjargfastur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932040" y="4509120"/>
            <a:ext cx="720080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/>
              <a:t>Skotþraut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 rot="16200000">
            <a:off x="1115616" y="4437112"/>
            <a:ext cx="720080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/>
              <a:t>Skotþraut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4355976" y="2430180"/>
            <a:ext cx="1008112" cy="7107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Veitinga-tjald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19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Actavis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Rurik Olafsson</dc:creator>
  <cp:lastModifiedBy>sigmar</cp:lastModifiedBy>
  <cp:revision>6</cp:revision>
  <dcterms:created xsi:type="dcterms:W3CDTF">2013-08-06T22:53:13Z</dcterms:created>
  <dcterms:modified xsi:type="dcterms:W3CDTF">2013-08-15T21:55:42Z</dcterms:modified>
</cp:coreProperties>
</file>